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D6E1D-2AE9-4202-8C19-D900F0C823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6000" i="1" dirty="0"/>
              <a:t>Antigone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7958B-C724-4605-B7E4-806BFDB59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Notes </a:t>
            </a:r>
          </a:p>
        </p:txBody>
      </p:sp>
    </p:spTree>
    <p:extLst>
      <p:ext uri="{BB962C8B-B14F-4D97-AF65-F5344CB8AC3E}">
        <p14:creationId xmlns:p14="http://schemas.microsoft.com/office/powerpoint/2010/main" val="423352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54E0-C2BE-4DAF-AFC6-05567F0A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600" dirty="0"/>
              <a:t>Plot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966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37E9FA-2857-47D5-A6F0-F770A0C54E28}"/>
              </a:ext>
            </a:extLst>
          </p:cNvPr>
          <p:cNvSpPr txBox="1"/>
          <p:nvPr/>
        </p:nvSpPr>
        <p:spPr>
          <a:xfrm>
            <a:off x="300788" y="315702"/>
            <a:ext cx="103351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Antigone’s two brothers, Polynices and Eteocles went to war against each other and killed each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King Creon decrees Polynices is the traitor since he was the one who created an army to battle his brother.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King Creon refuses to give Polynices a proper burial, but his sister Antigone defies the order.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She is caught, and sentenced by Creon to be buried alive - even though she is betrothed to his son, Haemon.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After the blind prophet, Tiresias proves that the gods are on Antigone's side, Creon changes his mind </a:t>
            </a:r>
          </a:p>
        </p:txBody>
      </p:sp>
    </p:spTree>
    <p:extLst>
      <p:ext uri="{BB962C8B-B14F-4D97-AF65-F5344CB8AC3E}">
        <p14:creationId xmlns:p14="http://schemas.microsoft.com/office/powerpoint/2010/main" val="403079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2FEAA1-67D3-4133-A666-A5DAFA064DDC}"/>
              </a:ext>
            </a:extLst>
          </p:cNvPr>
          <p:cNvSpPr/>
          <p:nvPr/>
        </p:nvSpPr>
        <p:spPr>
          <a:xfrm>
            <a:off x="232610" y="355665"/>
            <a:ext cx="10355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He goes first to bury Polynices, and then goes to Antigone, but finds that he is too late. She has already hanged herself.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When Creon arrives at the tomb, Haemon attacks him for doing this to his love, but is unable to kill his father so rather he chooses to kill himself.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When the news of their death is reported, Creon's wife, Eurydice takes her own life due to her only son’s death.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Creon is all alone at the end. </a:t>
            </a:r>
          </a:p>
        </p:txBody>
      </p:sp>
    </p:spTree>
    <p:extLst>
      <p:ext uri="{BB962C8B-B14F-4D97-AF65-F5344CB8AC3E}">
        <p14:creationId xmlns:p14="http://schemas.microsoft.com/office/powerpoint/2010/main" val="16997160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5918</TotalTime>
  <Words>194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Antigone</vt:lpstr>
      <vt:lpstr>Plot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</dc:title>
  <dc:creator>Hillary Mercier</dc:creator>
  <cp:lastModifiedBy>Hillary Mercier</cp:lastModifiedBy>
  <cp:revision>8</cp:revision>
  <dcterms:created xsi:type="dcterms:W3CDTF">2018-10-11T00:00:00Z</dcterms:created>
  <dcterms:modified xsi:type="dcterms:W3CDTF">2018-10-15T03:08:54Z</dcterms:modified>
</cp:coreProperties>
</file>