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211B-BB11-414A-B222-FBD7EB57B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Grammar and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F38B2-F5D7-4DF4-A2F6-B0B4DBEC6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Writing Unit</a:t>
            </a:r>
          </a:p>
        </p:txBody>
      </p:sp>
    </p:spTree>
    <p:extLst>
      <p:ext uri="{BB962C8B-B14F-4D97-AF65-F5344CB8AC3E}">
        <p14:creationId xmlns:p14="http://schemas.microsoft.com/office/powerpoint/2010/main" val="394656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56BF8D-5C60-4318-84D0-CB8CE89A62F0}"/>
              </a:ext>
            </a:extLst>
          </p:cNvPr>
          <p:cNvSpPr/>
          <p:nvPr/>
        </p:nvSpPr>
        <p:spPr>
          <a:xfrm>
            <a:off x="1527088" y="1880656"/>
            <a:ext cx="9137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There, Their and They’re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4533F-A278-4438-98C9-8593291C7A5F}"/>
              </a:ext>
            </a:extLst>
          </p:cNvPr>
          <p:cNvSpPr txBox="1"/>
          <p:nvPr/>
        </p:nvSpPr>
        <p:spPr>
          <a:xfrm>
            <a:off x="1262045" y="3228417"/>
            <a:ext cx="246490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 Position: referring to a place. 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Let’s go there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There she is!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Should be eat over there?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CEF83-5526-49BD-8216-5A68DD736E02}"/>
              </a:ext>
            </a:extLst>
          </p:cNvPr>
          <p:cNvSpPr txBox="1"/>
          <p:nvPr/>
        </p:nvSpPr>
        <p:spPr>
          <a:xfrm>
            <a:off x="4094922" y="3228417"/>
            <a:ext cx="257092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Possessive form of “they”. </a:t>
            </a:r>
          </a:p>
          <a:p>
            <a:endParaRPr lang="en-CA" dirty="0"/>
          </a:p>
          <a:p>
            <a:r>
              <a:rPr lang="en-CA" dirty="0"/>
              <a:t>Their shirt is pretty.</a:t>
            </a:r>
          </a:p>
          <a:p>
            <a:endParaRPr lang="en-CA" dirty="0"/>
          </a:p>
          <a:p>
            <a:r>
              <a:rPr lang="en-CA" dirty="0"/>
              <a:t>Those boys left their backpacks.</a:t>
            </a:r>
          </a:p>
          <a:p>
            <a:endParaRPr lang="en-CA" dirty="0"/>
          </a:p>
          <a:p>
            <a:r>
              <a:rPr lang="en-CA" dirty="0"/>
              <a:t>That is their house.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D327C-6D84-402A-808F-6EEA37FA79F8}"/>
              </a:ext>
            </a:extLst>
          </p:cNvPr>
          <p:cNvSpPr txBox="1"/>
          <p:nvPr/>
        </p:nvSpPr>
        <p:spPr>
          <a:xfrm>
            <a:off x="7858539" y="3228417"/>
            <a:ext cx="257092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Shortened version of “they are”.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They’re not finished eating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They’re dancing.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Maybe they’re tired. </a:t>
            </a:r>
          </a:p>
        </p:txBody>
      </p:sp>
    </p:spTree>
    <p:extLst>
      <p:ext uri="{BB962C8B-B14F-4D97-AF65-F5344CB8AC3E}">
        <p14:creationId xmlns:p14="http://schemas.microsoft.com/office/powerpoint/2010/main" val="15881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4E76CC-19F8-444A-9C74-97A3F15FA316}"/>
              </a:ext>
            </a:extLst>
          </p:cNvPr>
          <p:cNvSpPr/>
          <p:nvPr/>
        </p:nvSpPr>
        <p:spPr>
          <a:xfrm>
            <a:off x="3081428" y="1469839"/>
            <a:ext cx="60291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To, Too and Two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6E94-D772-4BF6-806C-9530880060BD}"/>
              </a:ext>
            </a:extLst>
          </p:cNvPr>
          <p:cNvSpPr txBox="1"/>
          <p:nvPr/>
        </p:nvSpPr>
        <p:spPr>
          <a:xfrm>
            <a:off x="4287518" y="2577835"/>
            <a:ext cx="182850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Also or an excessive amount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I will go with them too.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There is too much flour.</a:t>
            </a:r>
          </a:p>
          <a:p>
            <a:pPr algn="ctr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77391-BD0F-4214-AF93-47E65D7FF9E6}"/>
              </a:ext>
            </a:extLst>
          </p:cNvPr>
          <p:cNvSpPr txBox="1"/>
          <p:nvPr/>
        </p:nvSpPr>
        <p:spPr>
          <a:xfrm>
            <a:off x="2253167" y="2577835"/>
            <a:ext cx="182850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Preposition of Movement 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I am going to the mall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Let’s walk to the park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2B1BF-88A9-439C-BFFF-8873244816B0}"/>
              </a:ext>
            </a:extLst>
          </p:cNvPr>
          <p:cNvSpPr txBox="1"/>
          <p:nvPr/>
        </p:nvSpPr>
        <p:spPr>
          <a:xfrm>
            <a:off x="6990231" y="2716334"/>
            <a:ext cx="182850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Number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I would like two of those please.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I have two pieces of cake.</a:t>
            </a:r>
          </a:p>
        </p:txBody>
      </p:sp>
    </p:spTree>
    <p:extLst>
      <p:ext uri="{BB962C8B-B14F-4D97-AF65-F5344CB8AC3E}">
        <p14:creationId xmlns:p14="http://schemas.microsoft.com/office/powerpoint/2010/main" val="24202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B7F9-CF51-4E0E-A3F7-EF9CE37BB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Punctuation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4922B-EA96-46F7-A01E-2DD4FB3ECE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88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02FBA7-BB91-4304-A8F8-6AE5350499F5}"/>
              </a:ext>
            </a:extLst>
          </p:cNvPr>
          <p:cNvSpPr/>
          <p:nvPr/>
        </p:nvSpPr>
        <p:spPr>
          <a:xfrm>
            <a:off x="770414" y="2551837"/>
            <a:ext cx="106511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rain is falling on my face the clouds are covering the sky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D2E19F-2874-4DE0-BD8F-60C0E9DDC908}"/>
              </a:ext>
            </a:extLst>
          </p:cNvPr>
          <p:cNvSpPr/>
          <p:nvPr/>
        </p:nvSpPr>
        <p:spPr>
          <a:xfrm>
            <a:off x="1092705" y="756398"/>
            <a:ext cx="5003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Fix this sentence: </a:t>
            </a:r>
          </a:p>
        </p:txBody>
      </p:sp>
    </p:spTree>
    <p:extLst>
      <p:ext uri="{BB962C8B-B14F-4D97-AF65-F5344CB8AC3E}">
        <p14:creationId xmlns:p14="http://schemas.microsoft.com/office/powerpoint/2010/main" val="335578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59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142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Grammar and Mechanics</vt:lpstr>
      <vt:lpstr>PowerPoint Presentation</vt:lpstr>
      <vt:lpstr>PowerPoint Presentation</vt:lpstr>
      <vt:lpstr>Punctuation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and Mechanics</dc:title>
  <dc:creator>Hillary Mercier</dc:creator>
  <cp:lastModifiedBy>Hillary Mercier</cp:lastModifiedBy>
  <cp:revision>4</cp:revision>
  <dcterms:created xsi:type="dcterms:W3CDTF">2018-11-27T18:54:43Z</dcterms:created>
  <dcterms:modified xsi:type="dcterms:W3CDTF">2018-11-27T20:25:11Z</dcterms:modified>
</cp:coreProperties>
</file>